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2" r:id="rId17"/>
    <p:sldId id="273" r:id="rId18"/>
    <p:sldId id="274" r:id="rId19"/>
    <p:sldId id="277" r:id="rId20"/>
    <p:sldId id="259" r:id="rId21"/>
    <p:sldId id="278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5FDFF-2E2C-4B3A-9F51-A07523C97551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FD537-238D-4BBB-9AF1-475BF6F74F3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67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E1DD-9246-459C-B386-30AC47DF3052}" type="datetimeFigureOut">
              <a:rPr lang="bg-BG" smtClean="0"/>
              <a:pPr/>
              <a:t>23.12.2015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F645-7358-496F-8E56-373D5A83527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0.wdp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2.wdp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4.wdp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7.wdp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125113" cy="2520280"/>
          </a:xfrm>
        </p:spPr>
        <p:txBody>
          <a:bodyPr/>
          <a:lstStyle/>
          <a:p>
            <a:pPr algn="ctr"/>
            <a:r>
              <a:rPr lang="bg-B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ИЗРАЕЛ</a:t>
            </a:r>
            <a:br>
              <a:rPr lang="bg-B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стория Религия Технологии</a:t>
            </a:r>
            <a:endParaRPr lang="bg-B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09443" y="2564904"/>
            <a:ext cx="7125112" cy="3293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22.01.2016-27.01.2016</a:t>
            </a:r>
            <a:endParaRPr lang="bg-BG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0" y="4776788"/>
            <a:ext cx="7116763" cy="862012"/>
          </a:xfrm>
        </p:spPr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5025"/>
            <a:ext cx="7416824" cy="568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43608" y="98072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ГАЛИЛЕЙСКОТО ЕЗЕРО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Най-ниско разположеното сладководно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езеро на Земята – 210 м под морското равнище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Второто най-ниско разположено езеро в света след Мъртво море 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ЯРДЕНИТ 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Кръщението на Иисус Христос 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05000"/>
            <a:ext cx="6696744" cy="42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22764"/>
            <a:ext cx="7128792" cy="4286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ЙЕРУСАЛИМ – СТАРИЯТ ГРАД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Свещено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 за вярващите християни, мюсюлмани и евреи.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61103" cy="2448272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 са: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Божи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–Купoлът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скалата,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откъдето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Мохамед се възнесъл на небето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–Стената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плача – единствената стена, запазена от най-свещения за евреите храм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81642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94196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6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1512168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Гетсиманската градина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„Виа Долороса“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Божи гроб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79794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600400" cy="430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3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ВИТЛЕЕМ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 „Мангер“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0108"/>
            <a:ext cx="4013969" cy="3701220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679094"/>
            <a:ext cx="4013968" cy="3702234"/>
          </a:xfrm>
        </p:spPr>
      </p:pic>
    </p:spTree>
    <p:extLst>
      <p:ext uri="{BB962C8B-B14F-4D97-AF65-F5344CB8AC3E}">
        <p14:creationId xmlns:p14="http://schemas.microsoft.com/office/powerpoint/2010/main" val="1099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3080" cy="1411559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–Църквата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„Рождество Христово“</a:t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–Мястото, където е роден Иисус Христос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1396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26891"/>
            <a:ext cx="3470275" cy="2617018"/>
          </a:xfrm>
        </p:spPr>
      </p:pic>
    </p:spTree>
    <p:extLst>
      <p:ext uri="{BB962C8B-B14F-4D97-AF65-F5344CB8AC3E}">
        <p14:creationId xmlns:p14="http://schemas.microsoft.com/office/powerpoint/2010/main" val="29437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3080" cy="18722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МЪРТВО МОРЕ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Най-ниската точка на земната кaрта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416 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морското равнище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Соленост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26% до 35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Уникалното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минерално съдържание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03244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394196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4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894681"/>
          </a:xfrm>
        </p:spPr>
        <p:txBody>
          <a:bodyPr/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МАСАДА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960439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67544" y="1484784"/>
            <a:ext cx="4104456" cy="4752527"/>
          </a:xfrm>
        </p:spPr>
        <p:txBody>
          <a:bodyPr>
            <a:normAutofit fontScale="70000" lnSpcReduction="20000"/>
          </a:bodyPr>
          <a:lstStyle/>
          <a:p>
            <a:endParaRPr lang="ru-RU" sz="4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–Останки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древни дворци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</a:t>
            </a:r>
          </a:p>
          <a:p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–Невероятна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панорамна гледка над Мъртво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</a:p>
          <a:p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–ЮНЕСКО– обект обявен за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световно културно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47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273630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CYBERTECH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Тел Авив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ай-значимата конференция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изложба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извън Съединените щати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отговарящи на глобалните кибер предизвикателства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–Иновативни технологии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ключово значение за борбата с кибер заплахите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2"/>
            <a:ext cx="3168352" cy="272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096344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9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2656"/>
            <a:ext cx="9144000" cy="57602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най-важните духовни центрове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християнството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исляма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юдаизма.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Израел 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държава с богата история и култура, която всеки трябва да посети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дали искате да се отдадете на забавления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бизнес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 Авив или да отидете на поклонение в Йерусалим – всичко е тук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77480"/>
            <a:ext cx="8496944" cy="449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0"/>
            <a:ext cx="8640959" cy="2177480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22.01.2016–27.01.2016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дни/ 5 нощувки</a:t>
            </a:r>
            <a:b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Пътуване по Светите земи и посещение на най-значимото изложение за кибертехнологии извън САЩ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bg-BG" dirty="0" smtClean="0"/>
              <a:t>Информация и снимки: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www.cybertechisrael.com</a:t>
            </a:r>
            <a:br>
              <a:rPr lang="en-US" dirty="0" smtClean="0"/>
            </a:br>
            <a:r>
              <a:rPr lang="en-US" dirty="0" smtClean="0"/>
              <a:t>www.globalen.net</a:t>
            </a:r>
            <a:br>
              <a:rPr lang="en-US" dirty="0" smtClean="0"/>
            </a:br>
            <a:r>
              <a:rPr lang="en-US" dirty="0" smtClean="0"/>
              <a:t>www.idi.bg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www.nasamnatam.com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whc.unesco.org</a:t>
            </a:r>
            <a:br>
              <a:rPr lang="en-US" dirty="0" smtClean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8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 АВИВ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одерното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 на Израел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128792" cy="4586461"/>
          </a:xfrm>
        </p:spPr>
      </p:pic>
      <p:sp>
        <p:nvSpPr>
          <p:cNvPr id="5" name="Rectangle 4"/>
          <p:cNvSpPr/>
          <p:nvPr/>
        </p:nvSpPr>
        <p:spPr>
          <a:xfrm>
            <a:off x="1043608" y="2690336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опинг и живописен нощен живот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Булевард Rothschild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Shenkin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„White city district” (ЮНЕСКО)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44816" cy="528101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08112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ЯФО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най-древните градове в Близкия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изток, ЮНЕСКО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ХАЙФА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големина град в Израел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Пети по красота сред Средиземноморските градове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05678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752627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Бахайските градини – обявени за Световно културно наследство от ЮНЕСКО – редом до пирамидите в Египет и Айфеловата кула 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0648"/>
            <a:ext cx="7620000" cy="45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74601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620688"/>
            <a:ext cx="4211960" cy="5688632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pPr algn="ctr"/>
            <a:r>
              <a:rPr lang="ru-RU" sz="2800" dirty="0" smtClean="0"/>
              <a:t>Бахайският </a:t>
            </a:r>
            <a:r>
              <a:rPr lang="ru-RU" sz="2800" dirty="0"/>
              <a:t>храм–</a:t>
            </a:r>
          </a:p>
          <a:p>
            <a:pPr algn="ctr"/>
            <a:r>
              <a:rPr lang="ru-RU" sz="2800" dirty="0" smtClean="0"/>
              <a:t>от арх</a:t>
            </a:r>
            <a:r>
              <a:rPr lang="ru-RU" sz="2800" dirty="0"/>
              <a:t>. Фариборс,</a:t>
            </a:r>
          </a:p>
          <a:p>
            <a:pPr algn="ctr"/>
            <a:r>
              <a:rPr lang="ru-RU" sz="2800" dirty="0" smtClean="0"/>
              <a:t>който </a:t>
            </a:r>
            <a:r>
              <a:rPr lang="ru-RU" sz="2800" dirty="0"/>
              <a:t>създава </a:t>
            </a:r>
          </a:p>
          <a:p>
            <a:pPr algn="ctr"/>
            <a:r>
              <a:rPr lang="ru-RU" sz="2800" dirty="0"/>
              <a:t>„Храма на Лотоса”</a:t>
            </a:r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Ню </a:t>
            </a:r>
            <a:r>
              <a:rPr lang="ru-RU" sz="2800" dirty="0" smtClean="0"/>
              <a:t>Делхи, засенчил с красотата 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и Тадж </a:t>
            </a:r>
            <a:r>
              <a:rPr lang="ru-RU" sz="2800" dirty="0"/>
              <a:t>Махал.</a:t>
            </a:r>
          </a:p>
          <a:p>
            <a:endParaRPr lang="bg-BG" sz="2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6088"/>
            <a:ext cx="4536504" cy="5935240"/>
          </a:xfrm>
        </p:spPr>
      </p:pic>
    </p:spTree>
    <p:extLst>
      <p:ext uri="{BB962C8B-B14F-4D97-AF65-F5344CB8AC3E}">
        <p14:creationId xmlns:p14="http://schemas.microsoft.com/office/powerpoint/2010/main" val="40342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ТИБЕРИЯ (ТВЕРИЯ) – наричана още „Перлата на Галилейското езеро“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2856"/>
            <a:ext cx="65532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6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7969"/>
            <a:ext cx="7560840" cy="556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Основан през 2 век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ръстен на император Тиберий 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 четирите свещени градове на евреите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 и със своите 17 минерални извора </a:t>
            </a:r>
          </a:p>
          <a:p>
            <a:pPr algn="ctr"/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1507</TotalTime>
  <Words>195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Summer</vt:lpstr>
      <vt:lpstr>ИЗРАЕЛ История Религия Технологии</vt:lpstr>
      <vt:lpstr>PowerPoint Presentation</vt:lpstr>
      <vt:lpstr>  ТЕЛ АВИВ Модерното лице на Израел    </vt:lpstr>
      <vt:lpstr>ЯФО – сред най-древните градове в Близкия изток, ЮНЕСКО</vt:lpstr>
      <vt:lpstr> ХАЙФА Трети по големина град в Израел  Пети по красота сред Средиземноморските градове </vt:lpstr>
      <vt:lpstr>PowerPoint Presentation</vt:lpstr>
      <vt:lpstr>PowerPoint Presentation</vt:lpstr>
      <vt:lpstr>ТИБЕРИЯ (ТВЕРИЯ) – наричана още „Перлата на Галилейското езеро“</vt:lpstr>
      <vt:lpstr>PowerPoint Presentation</vt:lpstr>
      <vt:lpstr>   </vt:lpstr>
      <vt:lpstr>ЯРДЕНИТ   Кръщението на Иисус Христос  </vt:lpstr>
      <vt:lpstr>ЙЕРУСАЛИМ – СТАРИЯТ ГРАД  Свещено място за вярващите християни, мюсюлмани и евреи. </vt:lpstr>
      <vt:lpstr>                                      Тук са: –Църквата на Божи гроб  –Купoлът на скалата, откъдето Мохамед се възнесъл на небето –Стената на плача – единствената стена, запазена от най-свещения за евреите храм </vt:lpstr>
      <vt:lpstr>– Гетсиманската градина – „Виа Долороса“ – Божи гроб</vt:lpstr>
      <vt:lpstr> ВИТЛЕЕМ Площад „Мангер“ </vt:lpstr>
      <vt:lpstr>–Църквата „Рождество Христово“ –Мястото, където е роден Иисус Христос </vt:lpstr>
      <vt:lpstr>МЪРТВО МОРЕ – Най-ниската точка на земната кaрта  – 416 м. под морското равнище – Соленост от 26% до 35%  –Уникалното минерално съдържание   </vt:lpstr>
      <vt:lpstr>МАСАДА</vt:lpstr>
      <vt:lpstr>                       CYBERTECH 2016 Тел Авив  –Най-значимата конференция и изложба на кибертехнологии извън Съединените щати. –Последни новости и решения, отговарящи на глобалните кибер предизвикателства  –Иновативни технологии от ключово значение за борбата с кибер заплахите   </vt:lpstr>
      <vt:lpstr>     22.01.2016–27.01.2016 6 дни/ 5 нощувки Пътуване по Светите земи и посещение на най-значимото изложение за кибертехнологии извън САЩ     </vt:lpstr>
      <vt:lpstr>       Информация и снимки:  www.cybertechisrael.com www.globalen.net www.idi.bg www.nasamnatam.com whc.unesco.org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ИЗРАЕЛ</dc:title>
  <dc:creator>Tsveti</dc:creator>
  <cp:lastModifiedBy>Admin</cp:lastModifiedBy>
  <cp:revision>89</cp:revision>
  <dcterms:created xsi:type="dcterms:W3CDTF">2015-12-09T14:56:01Z</dcterms:created>
  <dcterms:modified xsi:type="dcterms:W3CDTF">2015-12-23T09:30:04Z</dcterms:modified>
</cp:coreProperties>
</file>